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 showGuides="1">
      <p:cViewPr varScale="1">
        <p:scale>
          <a:sx n="121" d="100"/>
          <a:sy n="121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265594-1684-CD79-62FC-57FC7BF7CE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79BF0C4-787B-2452-FBB3-C718923D31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C2F0B7-80E7-A974-6C7C-DD26BC255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DD6A7-C01F-874D-8F0A-96B42F5316C1}" type="datetimeFigureOut">
              <a:rPr lang="en-US" smtClean="0"/>
              <a:t>8/21/23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FD11E-8B9C-3897-646E-1DA5EA9F7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632623-970D-94AC-F356-520AE92607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6B5EC-BDFD-9041-BB3E-38A4171CBF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4683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2510E1-4266-7A66-2FA4-5F5F49061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6B22D27-C12F-52C5-CE63-14126CA4AE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7A530B-F3CE-BEFD-B7E2-B15D4E177E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DD6A7-C01F-874D-8F0A-96B42F5316C1}" type="datetimeFigureOut">
              <a:rPr lang="en-US" smtClean="0"/>
              <a:t>8/21/23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4078B9-9150-44AE-E99A-D7639DFB20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8BA63A-07EB-2D7E-B427-D6A5AED9A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6B5EC-BDFD-9041-BB3E-38A4171CBF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6012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15162FB-4742-C358-C8EF-37B0D5CB2E4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21BEA3B-3132-A1FB-D221-C6E28FA10E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B142B6-0AA6-CA2E-5D8F-8F69B33AB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DD6A7-C01F-874D-8F0A-96B42F5316C1}" type="datetimeFigureOut">
              <a:rPr lang="en-US" smtClean="0"/>
              <a:t>8/21/23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AC00D4-59B3-E57B-4E2A-F82D90DBE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BE523B-41FE-1434-C667-0B463D2F2C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6B5EC-BDFD-9041-BB3E-38A4171CBF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7456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FB2B5-8A85-FF84-9CCE-B44793CC8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A725B4-AF12-27A0-8DDF-D6E3349719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DA315C-AB55-C298-BF5A-3AF9F04D37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DD6A7-C01F-874D-8F0A-96B42F5316C1}" type="datetimeFigureOut">
              <a:rPr lang="en-US" smtClean="0"/>
              <a:t>8/21/23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6310A4-6A82-6BED-A117-C643B806F9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A2836A-480D-AD17-ED68-9F0BEECA7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6B5EC-BDFD-9041-BB3E-38A4171CBF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5889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253F76-B4D8-25FD-8FD4-6BBD8ECB37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4F1135-B9A5-C6EE-1BAE-50B0968253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3777B9-EDEF-E1C7-6657-2237E3FEB2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DD6A7-C01F-874D-8F0A-96B42F5316C1}" type="datetimeFigureOut">
              <a:rPr lang="en-US" smtClean="0"/>
              <a:t>8/21/23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BD1103-A8BF-F1A8-3B33-A34331A74A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94E016-CDE4-AE79-2414-9550962D8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6B5EC-BDFD-9041-BB3E-38A4171CBF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5009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B5BE4-F3E2-F2AF-B806-3BE071B1A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0D9F90-30EA-143A-1F0B-5C48C9FB1C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C65F5C-A327-2304-239C-9AB13EDD17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B0AAF7-AFCE-A525-682F-D2C2AB1E64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DD6A7-C01F-874D-8F0A-96B42F5316C1}" type="datetimeFigureOut">
              <a:rPr lang="en-US" smtClean="0"/>
              <a:t>8/21/23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6D6069-BB3B-792A-13D0-4506E3F9A3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6E9947-8F14-1544-4CBE-A5E54633DF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6B5EC-BDFD-9041-BB3E-38A4171CBF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5507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04378-4759-2F43-9078-8AE39B6266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C2D62C-2526-EE65-7043-D8150D9B57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315854-DF6C-8F31-544E-D2C3AB0E4D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0C4D973-A9E5-23A4-76B2-3E73B6E6E7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9AD3592-D7E7-C32A-4C32-4E0B94CD7B3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B8B9B2E-84E7-FEB5-2130-F75955E682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DD6A7-C01F-874D-8F0A-96B42F5316C1}" type="datetimeFigureOut">
              <a:rPr lang="en-US" smtClean="0"/>
              <a:t>8/21/23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DE39406-F3DF-C38C-F7C1-1DF1D7C9EC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ADCB1D7-C497-FCC2-FC03-2732373152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6B5EC-BDFD-9041-BB3E-38A4171CBF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8442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FE8BD0-2098-39F2-4867-5DA89ED5F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D9F5634-3E04-90EF-59D8-C4F916C65F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DD6A7-C01F-874D-8F0A-96B42F5316C1}" type="datetimeFigureOut">
              <a:rPr lang="en-US" smtClean="0"/>
              <a:t>8/21/23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58107C-F498-4F08-DD0D-01ACD898DD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3F4E6F-BF6F-C6EC-CFA9-009B49CB9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6B5EC-BDFD-9041-BB3E-38A4171CBF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5187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60E8122-3FEA-E395-95B4-E8F875EF0E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DD6A7-C01F-874D-8F0A-96B42F5316C1}" type="datetimeFigureOut">
              <a:rPr lang="en-US" smtClean="0"/>
              <a:t>8/21/23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B213E50-8042-BBFE-0A4E-D1AA4AEF75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060F23-9E82-5979-A828-AAE5B241EC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6B5EC-BDFD-9041-BB3E-38A4171CBF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9215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B4AB9-EBFD-C41D-243A-686D59297F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490A01-E9E8-FB2C-CB79-B9FF0EE1AE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E65AC8-A4E2-B430-A115-9CC94FDAEE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E8829C-CE18-5CD7-F91D-AD61451489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DD6A7-C01F-874D-8F0A-96B42F5316C1}" type="datetimeFigureOut">
              <a:rPr lang="en-US" smtClean="0"/>
              <a:t>8/21/23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340D78-130A-FB4E-1B38-B394DAAF8B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BB8EA9-8AB9-0C83-37A2-C8BFF0E3E8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6B5EC-BDFD-9041-BB3E-38A4171CBF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1970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4D580-2B61-5588-FD00-906D4991E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8A5C804-70DC-16D7-1F38-00F5E1538AC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DCF633-A224-0946-F658-10B474155A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1690FE-D83D-879A-1C93-BC1EB5016B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DD6A7-C01F-874D-8F0A-96B42F5316C1}" type="datetimeFigureOut">
              <a:rPr lang="en-US" smtClean="0"/>
              <a:t>8/21/23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8777BA-9713-6CFC-4B09-2EC67411A2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900712-8E7D-BE9C-1521-1B62F9E96D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6B5EC-BDFD-9041-BB3E-38A4171CBF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8704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01078D3-12AC-0943-F5D6-FB97BD77B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0FC980-770A-6BE2-6194-95CA556624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B0C4F2-9970-9AEB-84B0-46614CC49BD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5DD6A7-C01F-874D-8F0A-96B42F5316C1}" type="datetimeFigureOut">
              <a:rPr lang="en-US" smtClean="0"/>
              <a:t>8/21/23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E35185-3A87-671E-1642-F4DD65DBEF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486FBA-76A3-FCFE-2534-7791360711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76B5EC-BDFD-9041-BB3E-38A4171CBF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1171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red circuit board with many small chips&#10;&#10;Description automatically generated">
            <a:extLst>
              <a:ext uri="{FF2B5EF4-FFF2-40B4-BE49-F238E27FC236}">
                <a16:creationId xmlns:a16="http://schemas.microsoft.com/office/drawing/2014/main" id="{A02AA575-9121-FF64-862C-81F1B71C15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1072236" y="1979648"/>
            <a:ext cx="4392435" cy="19864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B67CF3C-1870-2F87-0CE8-F702F67CE32F}"/>
              </a:ext>
            </a:extLst>
          </p:cNvPr>
          <p:cNvSpPr/>
          <p:nvPr/>
        </p:nvSpPr>
        <p:spPr>
          <a:xfrm>
            <a:off x="5471309" y="817049"/>
            <a:ext cx="2458995" cy="4352061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USB</a:t>
            </a:r>
          </a:p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</a:p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UART</a:t>
            </a:r>
          </a:p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Converter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38B7B86-7D8B-2259-AEFD-05C5C28E66F3}"/>
              </a:ext>
            </a:extLst>
          </p:cNvPr>
          <p:cNvSpPr txBox="1"/>
          <p:nvPr/>
        </p:nvSpPr>
        <p:spPr>
          <a:xfrm>
            <a:off x="5349487" y="3725583"/>
            <a:ext cx="650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RXD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ADAF9B2-78AB-5D72-1626-C0725BE45134}"/>
              </a:ext>
            </a:extLst>
          </p:cNvPr>
          <p:cNvSpPr txBox="1"/>
          <p:nvPr/>
        </p:nvSpPr>
        <p:spPr>
          <a:xfrm>
            <a:off x="5349487" y="3911719"/>
            <a:ext cx="627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TXD</a:t>
            </a: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06C95FD1-9EC8-2891-72D3-329A37C5E585}"/>
              </a:ext>
            </a:extLst>
          </p:cNvPr>
          <p:cNvSpPr/>
          <p:nvPr/>
        </p:nvSpPr>
        <p:spPr>
          <a:xfrm>
            <a:off x="4212958" y="3799793"/>
            <a:ext cx="1255294" cy="2209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B9476A-717E-560F-C6D4-BAF188FFA953}"/>
              </a:ext>
            </a:extLst>
          </p:cNvPr>
          <p:cNvSpPr txBox="1"/>
          <p:nvPr/>
        </p:nvSpPr>
        <p:spPr>
          <a:xfrm>
            <a:off x="3279228" y="3724077"/>
            <a:ext cx="8696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FFFF00"/>
                </a:solidFill>
              </a:rPr>
              <a:t>TX(14)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B4EDCB-15DC-6437-71D4-C6843F5B1B26}"/>
              </a:ext>
            </a:extLst>
          </p:cNvPr>
          <p:cNvSpPr txBox="1"/>
          <p:nvPr/>
        </p:nvSpPr>
        <p:spPr>
          <a:xfrm>
            <a:off x="3290823" y="3923071"/>
            <a:ext cx="8696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FFFF00"/>
                </a:solidFill>
              </a:rPr>
              <a:t>RX (13)</a:t>
            </a: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C8D9BB5F-6E23-A1A7-9CF4-6E43672812F9}"/>
              </a:ext>
            </a:extLst>
          </p:cNvPr>
          <p:cNvSpPr/>
          <p:nvPr/>
        </p:nvSpPr>
        <p:spPr>
          <a:xfrm rot="10800000">
            <a:off x="4209800" y="3997280"/>
            <a:ext cx="1255294" cy="2209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E746167-9FED-9730-1727-B6F70D3F1F2E}"/>
              </a:ext>
            </a:extLst>
          </p:cNvPr>
          <p:cNvSpPr txBox="1"/>
          <p:nvPr/>
        </p:nvSpPr>
        <p:spPr>
          <a:xfrm>
            <a:off x="3163614" y="4714609"/>
            <a:ext cx="1009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FFFF00"/>
                </a:solidFill>
              </a:rPr>
              <a:t>GND (9)</a:t>
            </a:r>
          </a:p>
        </p:txBody>
      </p:sp>
      <p:sp>
        <p:nvSpPr>
          <p:cNvPr id="14" name="Left-Right Arrow 13">
            <a:extLst>
              <a:ext uri="{FF2B5EF4-FFF2-40B4-BE49-F238E27FC236}">
                <a16:creationId xmlns:a16="http://schemas.microsoft.com/office/drawing/2014/main" id="{E7A794AD-C3BF-7045-140B-AA6258414DE8}"/>
              </a:ext>
            </a:extLst>
          </p:cNvPr>
          <p:cNvSpPr/>
          <p:nvPr/>
        </p:nvSpPr>
        <p:spPr>
          <a:xfrm>
            <a:off x="4209799" y="4785194"/>
            <a:ext cx="1255295" cy="228162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4507EFB-0928-91AB-D750-F21BF152E11F}"/>
              </a:ext>
            </a:extLst>
          </p:cNvPr>
          <p:cNvSpPr txBox="1"/>
          <p:nvPr/>
        </p:nvSpPr>
        <p:spPr>
          <a:xfrm>
            <a:off x="5401053" y="4702658"/>
            <a:ext cx="627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GND</a:t>
            </a:r>
          </a:p>
        </p:txBody>
      </p:sp>
    </p:spTree>
    <p:extLst>
      <p:ext uri="{BB962C8B-B14F-4D97-AF65-F5344CB8AC3E}">
        <p14:creationId xmlns:p14="http://schemas.microsoft.com/office/powerpoint/2010/main" val="32579521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</TotalTime>
  <Words>19</Words>
  <Application>Microsoft Macintosh PowerPoint</Application>
  <PresentationFormat>Widescreen</PresentationFormat>
  <Paragraphs>10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Randy Wu - C14166</dc:creator>
  <cp:lastModifiedBy>Randy Wu - C14166</cp:lastModifiedBy>
  <cp:revision>4</cp:revision>
  <dcterms:created xsi:type="dcterms:W3CDTF">2022-12-27T00:01:31Z</dcterms:created>
  <dcterms:modified xsi:type="dcterms:W3CDTF">2023-08-21T23:34:35Z</dcterms:modified>
</cp:coreProperties>
</file>